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0.3081761006289308</c:v>
                </c:pt>
                <c:pt idx="1">
                  <c:v>0.69182389937106914</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strCache>
            </c:strRef>
          </c:cat>
          <c:val>
            <c:numRef>
              <c:f>Sheet1!$K$2:$K$48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0.42276426939324274</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0.16072864549145827</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1.6779841672825793</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9.3938372872472975E-2</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7.9515488693060572</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5.2104841151859205E-2</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1.9531379453336664</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0.13817564827744899</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6.8954550567784594</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6.8996001887460574</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9.9279392868361072E-2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0.10444313501468994</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1.0903714543237406</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0.10444313501468994</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0.24198555944268385</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6.878390499318753</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5.7787414150955563E-2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0.12633155840385335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1.3188834770654818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0.12633155840385246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0.19273879093375257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6.4446554115160524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0.22277989220858441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0.1065834897049811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1.1127164524520818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0.1065834897049811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0.27065009152376884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7.5124146290408174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0.19145867339633238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9.5337056772420326E-2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0.99530529440033266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9.5337056772419437E-2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0.33800916322071739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7.2710299102909346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0.19391032466464342</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0.1137342885546353</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1.1873697739956901</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0.1137342885546353</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3.1841844948898412E-2</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7.8853937422510514</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8.1353677779927747E-2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0.11651076909791991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1.2163558354295674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0.11651076909791946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1.3975789317146159E-2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5.4057169400587268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0.2245989304812834</c:v>
                </c:pt>
                <c:pt idx="1">
                  <c:v>0.1497326203208556</c:v>
                </c:pt>
                <c:pt idx="2">
                  <c:v>0.24064171122994649</c:v>
                </c:pt>
                <c:pt idx="3">
                  <c:v>0.38502673796791442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6.7306811569021914</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5.8106750731770518E-2</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0.12286871836103774</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1.2827319202107006</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0.12286871836103774</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0.31636503795938165</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6.3993433610651653</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0.14086014966679183</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1.8845871976246933</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0.10308650630572114</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5.9493774839650477</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0.27845528734064384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0.14260091675303599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1.4887332610806565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0.14260091675303599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2.2522482600088267E-2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6.4324710867170563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8.8922684094391968E-2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1.19553594466033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0.11451649948091891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0.41075886129916572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0.15863498114046504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6.5815319759663176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0.10568292389294864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0.12363889165506148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1.2907724197090067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0.12363889165506237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0.12607239485278043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8.2906818767973736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7.4662045224428564</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0.29553413921876093</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0.18061102000717089</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1.8855533254954038</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0.18061102000717177</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0.30418219843071004</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6.308418777569492</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5.4086152849970759E-2</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1.9392873940682502</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4.6848416119695813E-2</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5.9722519243091101</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0.20977589928321017</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0.12008835550944674</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1.2537053280310344</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0.12008835550944497</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0.21288080926776942</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8.0563650133134939</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0.39572192513368992</c:v>
                </c:pt>
                <c:pt idx="1">
                  <c:v>0.60427807486631013</c:v>
                </c:pt>
                <c:pt idx="2">
                  <c:v>0</c:v>
                </c:pt>
                <c:pt idx="3">
                  <c:v>0</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6.7618527634832226E-2</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0.1222395670230787</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1.2761636698487884</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0.12223956702307959</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5.7450423562135811E-2</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8.1894727866461228</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0.41706983407255471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0.11646024095484453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1.2158283288122886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0.11646024095484364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0.2069094953265278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8.8045141103760614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8.7505752166907911</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1.5329060764337932E-2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0.11360241275967997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1.1307909982678623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8.7505752166907911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Sheet1!$K$2:$K$47</c:f>
              <c:numCache>
                <c:formatCode>General</c:formatCode>
                <c:ptCount val="46"/>
                <c:pt idx="0">
                  <c:v>#N/A</c:v>
                </c:pt>
                <c:pt idx="1">
                  <c:v>#N/A</c:v>
                </c:pt>
                <c:pt idx="2">
                  <c:v>#N/A</c:v>
                </c:pt>
                <c:pt idx="3">
                  <c:v>#N/A</c:v>
                </c:pt>
                <c:pt idx="4">
                  <c:v>#N/A</c:v>
                </c:pt>
                <c:pt idx="5">
                  <c:v>#N/A</c:v>
                </c:pt>
                <c:pt idx="6">
                  <c:v>#N/A</c:v>
                </c:pt>
                <c:pt idx="7">
                  <c:v>#N/A</c:v>
                </c:pt>
                <c:pt idx="8">
                  <c:v>4.3053380101356442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2.3910710745410588</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0.62222685166494029</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0.22932358829098387</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2.3941056005299974</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0.22932358829098476</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0.56528475742440421</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3.990417336621463</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4.4396743147619819</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0.353179141864985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0.23755257750890957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2.48001507595795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0.20739617614941075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4.6202586836498254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Sheet1!$K$2:$K$49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6.7618908728764922</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0.48825086497884929</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0.22555207810542477</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2.354731571347056</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0.22555207810542477</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0.53175821951820623</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5.5602541625402591</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0.40299639973854262</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0.11711420243534665</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1.2226555935287982</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0.1071402927694276</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7.9635275832127252</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0.94117647058823517</c:v>
                </c:pt>
                <c:pt idx="1">
                  <c:v>2.6737967914438499E-2</c:v>
                </c:pt>
                <c:pt idx="2">
                  <c:v>1.60427807486631E-2</c:v>
                </c:pt>
                <c:pt idx="3">
                  <c:v>0</c:v>
                </c:pt>
                <c:pt idx="4">
                  <c:v>5.3475935828876994E-3</c:v>
                </c:pt>
                <c:pt idx="5">
                  <c:v>1.06951871657754E-2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1.827711923900182</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0.19175672696052271</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0.10851952624039329</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3.2494209220636892</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6.1434308329532117E-2</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2.064287056452037</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3.5426158711848288E-2</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3.327639286456026</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0.10810796885068363</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0.18944238064130126</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1.9777514727162631</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0.11781794975182081</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4.5047621582698456</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4.835080025260563E-2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0.16534478811881437</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1.7261760388617695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0.1653447881188157</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0.21822339450433148</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5.171985351025338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0.31713005281303008</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0.12936143423575874</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1.3505149492229496</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0.12936143423575874</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0.14679538208875531</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6.5549616905540473</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4.5343481213502042</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3.4264389187717015E-2</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2.4907993286623502</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0.11178104039917791</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4.312385005005666</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0.33305932163600582</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0.15110033097776787</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1.5774659350646085</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0.15110033097776654</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0.26099744951836623</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4.7563112376947432</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8.1633740772457308</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0.25698324022346369</c:v>
                </c:pt>
                <c:pt idx="1">
                  <c:v>1.11731843575419E-2</c:v>
                </c:pt>
                <c:pt idx="2">
                  <c:v>0.63687150837988815</c:v>
                </c:pt>
                <c:pt idx="3">
                  <c:v>5.586592178770949E-3</c:v>
                </c:pt>
                <c:pt idx="4">
                  <c:v>0</c:v>
                </c:pt>
                <c:pt idx="5">
                  <c:v>1.11731843575419E-2</c:v>
                </c:pt>
                <c:pt idx="6">
                  <c:v>0</c:v>
                </c:pt>
                <c:pt idx="7">
                  <c:v>3.9106145251396648E-2</c:v>
                </c:pt>
                <c:pt idx="8">
                  <c:v>3.9106145251396648E-2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2.250599491305838E-2</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0.10293339795348011</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1.0746100144278001</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0.10293339795347833</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0.17249167907390905</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8.0661873248337859</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0.1499032617125815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9.5659399847122017E-2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0.99867051019075959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9.5659399847122017E-2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1.6036072264981271E-2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8.2605608296576776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7.2498762107902843</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0.11932172310775435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0.10042142030323031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1.0483853255255813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0.10042142030322943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0.21144911043005532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7.2498762107902843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2.2612803287887768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8.4633166931983084E-2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0.17640307760078988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1.8416230060856003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0.17640307760078944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0.63273962803099959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2.8251018612738932E-2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2.2612803287887768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0">
                  <c:v>6.4079083992999424</c:v>
                </c:pt>
                <c:pt idx="1">
                  <c:v>4.9275412333081992</c:v>
                </c:pt>
                <c:pt idx="2">
                  <c:v>6.8954550567784594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pt idx="0">
                  <c:v>7.3227942459740563</c:v>
                </c:pt>
                <c:pt idx="1">
                  <c:v>7.5344005912446912</c:v>
                </c:pt>
                <c:pt idx="2">
                  <c:v>7.9515488693060572</c:v>
                </c:pt>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0">
                  <c:v>7.1789030138557051</c:v>
                </c:pt>
                <c:pt idx="1">
                  <c:v>6.9427558557795566</c:v>
                </c:pt>
                <c:pt idx="2">
                  <c:v>7.2710299102909346</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6.9183150972078904</c:v>
                </c:pt>
                <c:pt idx="1">
                  <c:v>7.5124146290408174</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2">
                  <c:v>1</c:v>
                </c:pt>
                <c:pt idx="3">
                  <c:v>32</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0">
                  <c:v>6.3183681156511557</c:v>
                </c:pt>
                <c:pt idx="1">
                  <c:v>5.8708170784145137</c:v>
                </c:pt>
                <c:pt idx="2">
                  <c:v>6.4446554115160524</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0">
                  <c:v>7.2129647690831824</c:v>
                </c:pt>
                <c:pt idx="1">
                  <c:v>6.3519176707282856</c:v>
                </c:pt>
                <c:pt idx="2">
                  <c:v>6.878390499318753</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0">
                  <c:v>4.5216644598421123</c:v>
                </c:pt>
                <c:pt idx="1">
                  <c:v>4.7708488280205454</c:v>
                </c:pt>
                <c:pt idx="2">
                  <c:v>5.4057169400587268</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6.4652054049598</c:v>
                </c:pt>
                <c:pt idx="1">
                  <c:v>6.4324710867170563</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0">
                  <c:v>5.6364164353279742</c:v>
                </c:pt>
                <c:pt idx="1">
                  <c:v>5.3419136667156337</c:v>
                </c:pt>
                <c:pt idx="2">
                  <c:v>5.9493774839650477</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0">
                  <c:v>6.4965318024594074</c:v>
                </c:pt>
                <c:pt idx="1">
                  <c:v>5.6321031949981766</c:v>
                </c:pt>
                <c:pt idx="2">
                  <c:v>6.3993433610651653</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8.5205878827267512</c:v>
                </c:pt>
                <c:pt idx="1">
                  <c:v>8.7505752166907911</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0">
                  <c:v>8.1227463731710685</c:v>
                </c:pt>
                <c:pt idx="1">
                  <c:v>8.0330119156347628</c:v>
                </c:pt>
                <c:pt idx="2">
                  <c:v>7.9635275832127252</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0">
                  <c:v>4.8247142105549656</c:v>
                </c:pt>
                <c:pt idx="1">
                  <c:v>4.6483665662511644</c:v>
                </c:pt>
                <c:pt idx="2">
                  <c:v>5.171985351025338</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0">
                  <c:v>4.6010531568088426</c:v>
                </c:pt>
                <c:pt idx="1">
                  <c:v>3.75369169329888</c:v>
                </c:pt>
                <c:pt idx="2">
                  <c:v>4.5047621582698456</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2</c:v>
                </c:pt>
                <c:pt idx="1">
                  <c:v>19</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0">
                  <c:v>2.278871806166868</c:v>
                </c:pt>
                <c:pt idx="1">
                  <c:v>2.5307983959284108</c:v>
                </c:pt>
                <c:pt idx="2">
                  <c:v>3.327639286456026</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0">
                  <c:v>6.8185554093972183</c:v>
                </c:pt>
                <c:pt idx="1">
                  <c:v>5.7447156019222394</c:v>
                </c:pt>
                <c:pt idx="2">
                  <c:v>6.5549616905540473</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0">
                  <c:v>4.7492383327392167</c:v>
                </c:pt>
                <c:pt idx="1">
                  <c:v>4.0583883593513868</c:v>
                </c:pt>
                <c:pt idx="2">
                  <c:v>4.7563112376947432</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0">
                  <c:v>8.2558281554339263</c:v>
                </c:pt>
                <c:pt idx="1">
                  <c:v>7.8375798263644407</c:v>
                </c:pt>
                <c:pt idx="2">
                  <c:v>8.2605608296576776</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0">
                  <c:v>8.2358469631738327</c:v>
                </c:pt>
                <c:pt idx="1">
                  <c:v>7.7607666235264121</c:v>
                </c:pt>
                <c:pt idx="2">
                  <c:v>8.0661873248337859</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0">
                  <c:v>6.9455786573726854</c:v>
                </c:pt>
                <c:pt idx="1">
                  <c:v>6.5172191077115089</c:v>
                </c:pt>
                <c:pt idx="2">
                  <c:v>7.2498762107902843</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2.716931684005778</c:v>
                </c:pt>
                <c:pt idx="1">
                  <c:v>2.6884924176296741</c:v>
                </c:pt>
                <c:pt idx="2">
                  <c:v>2.2612803287887768</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2.2612803287887768</c:v>
                </c:pt>
                <c:pt idx="1">
                  <c:v>4.6202586836498254</c:v>
                </c:pt>
                <c:pt idx="2">
                  <c:v>4.312385005005666</c:v>
                </c:pt>
                <c:pt idx="3">
                  <c:v>3.990417336621463</c:v>
                </c:pt>
                <c:pt idx="4">
                  <c:v>6.4324710867170563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2.9708019294213979</c:v>
                </c:pt>
                <c:pt idx="1">
                  <c:v>5.2617992310521879</c:v>
                </c:pt>
                <c:pt idx="2">
                  <c:v>4.9353557115574294</c:v>
                </c:pt>
                <c:pt idx="3">
                  <c:v>4.4396743147619819</c:v>
                </c:pt>
                <c:pt idx="4">
                  <c:v>6.8817052139948842</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3.327639286456026</c:v>
                </c:pt>
                <c:pt idx="1">
                  <c:v>7.9515488693060572</c:v>
                </c:pt>
                <c:pt idx="2">
                  <c:v>5.4057169400587268</c:v>
                </c:pt>
                <c:pt idx="3">
                  <c:v>8.0563650133134939</c:v>
                </c:pt>
                <c:pt idx="4">
                  <c:v>6.308418777569492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2.4044777889390949</c:v>
                </c:pt>
                <c:pt idx="1">
                  <c:v>7.1152649940092072</c:v>
                </c:pt>
                <c:pt idx="2">
                  <c:v>4.6670524639288784</c:v>
                </c:pt>
                <c:pt idx="3">
                  <c:v>7.3726855992361298</c:v>
                </c:pt>
                <c:pt idx="4">
                  <c:v>5.6369452177380399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20/02/2026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20/02/2026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02701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R1A | Herefordshire and Worcestershire Health and Care NHS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99816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R1A | Herefordshire and Worcestershire Health and Care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99816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R1A | Herefordshire and Worcestershire Health and Care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Herefordshire and Worcestershire Health and Care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754055574"/>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30482826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have to repeat your mental health history to your NHS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Q21_2. Have any of the following been discussed with you about your medication? Benefits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Q21_4. Have any of the following been discussed with you about your medication? What will happen if I stop taking my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1961144597"/>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12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Q40.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NHS mental health crisis support, did you get the help you needed?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Do you feel the support provided meets your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Did the NHS mental health team give your family or carer information or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Q16. Were you given a choice on how your care and treatment would be delivered?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291331772"/>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Herefordshire and Worcestershire Health and Care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187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Support with other areas of life</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being given help or advice with finding support for finding or keeping work</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while waiting: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offered appropriate support while waiting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Mental health team: </a:t>
            </a:r>
            <a:r>
              <a:rPr lang="en-GB" sz="1400" b="0">
                <a:solidFill>
                  <a:prstClr val="black"/>
                </a:solidFill>
                <a:latin typeface="Arial"/>
              </a:rPr>
              <a:t>service users repeating their mental health history to staff</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Medication: </a:t>
            </a:r>
            <a:r>
              <a:rPr lang="en-GB" sz="1400" b="0">
                <a:solidFill>
                  <a:prstClr val="black"/>
                </a:solidFill>
                <a:latin typeface="Arial"/>
              </a:rPr>
              <a:t>benefits of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Medication:</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what will happen if they stop taking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Feedback</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NHS mental health services asking service users for their views on the quality of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support: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getting help needed when they last contacted crisis support</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in accessing care: </a:t>
            </a:r>
            <a:r>
              <a:rPr lang="en-GB" sz="1400" b="0" noProof="0">
                <a:solidFill>
                  <a:prstClr val="black"/>
                </a:solidFill>
                <a:latin typeface="Arial"/>
              </a:rPr>
              <a:t>support provided met service users'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support: </a:t>
            </a:r>
            <a:r>
              <a:rPr lang="en-GB" sz="1400" b="0">
                <a:solidFill>
                  <a:prstClr val="black"/>
                </a:solidFill>
                <a:latin typeface="Arial"/>
              </a:rPr>
              <a:t>NHS mental health team provided support to family / carer when service users had a crisis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Your care:</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service users being given a choice on how their care and treatment was delivered</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49456255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270551598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523155258"/>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3420133013"/>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017278537"/>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130691490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33861506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3200918370"/>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1960955827"/>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98463797"/>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756225696"/>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2530946306"/>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2600330465"/>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731994071"/>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1627461648"/>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380096772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88129266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4233368086"/>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2638892611"/>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393267034"/>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389158247"/>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273717011"/>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772887880"/>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34796100"/>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200305855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882008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1647581719"/>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1149103818"/>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2645110915"/>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1779048625"/>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2018566518"/>
              </p:ext>
            </p:extLst>
          </p:nvPr>
        </p:nvGraphicFramePr>
        <p:xfrm>
          <a:off x="8533363" y="1558212"/>
          <a:ext cx="3380399" cy="4901805"/>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62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01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605316041"/>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847273220"/>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295882156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08110933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980828540"/>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01311464"/>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216361534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238008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2030192675"/>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3371894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973812835"/>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86769751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765961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405979744"/>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325777621"/>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1703723632"/>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226283288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4502925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1645197980"/>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2823149877"/>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2240353317"/>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507334248"/>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124722658"/>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1238190068"/>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940445443"/>
              </p:ext>
            </p:extLst>
          </p:nvPr>
        </p:nvGraphicFramePr>
        <p:xfrm>
          <a:off x="8579591" y="1687839"/>
          <a:ext cx="3382325" cy="191280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1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84108922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54463505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1847948891"/>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25939178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2958260954"/>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428353101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7172180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4038811083"/>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5909594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141756600"/>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73249958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2261366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063883841"/>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966334779"/>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68088783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0163722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3322426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93575412"/>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148912851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14839781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2245477278"/>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3284634109"/>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274041214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39788248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3515905526"/>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1869761871"/>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263374828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37070692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2176569631"/>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883910423"/>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353347538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253158620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353950370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419218598"/>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3083737679"/>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3448022427"/>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172910687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310542272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9150968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3588251792"/>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239034445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59504486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3382531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3392921869"/>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236096309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1119966131"/>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133</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285693318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4002262402"/>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125400670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896347544"/>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206376408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15197040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160796699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3604895572"/>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322925594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3902112976"/>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174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391853841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247075055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425146195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120526001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7965424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451214971"/>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Q12. Did you have to repeat your mental health history to your NHS mental health team?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91528558"/>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Q21_2. Have any of the following been discussed with you about your medication? Benefits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96105884"/>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771817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187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91</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3092383162"/>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312386267"/>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498250924"/>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3</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2690022403"/>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1844555090"/>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3615547164"/>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3796645106"/>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28453</TotalTime>
  <Words>8825</Words>
  <Application>Microsoft Office PowerPoint</Application>
  <PresentationFormat>Widescreen</PresentationFormat>
  <Paragraphs>1050</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Herefordshire and Worcestershire Health and Care NHS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Giorgia Dimiccoli</cp:lastModifiedBy>
  <cp:revision>917</cp:revision>
  <dcterms:created xsi:type="dcterms:W3CDTF">2021-03-04T09:52:26Z</dcterms:created>
  <dcterms:modified xsi:type="dcterms:W3CDTF">2026-02-20T11:21:40Z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